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AE3947-C7DD-41FF-95A6-467BC86775FF}" v="12" dt="2024-01-15T18:37:23.4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–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FD4443E-F989-4FC4-A0C8-D5A2AF1F390B}" styleName="Dark Style 1 –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hmed Hasan (Student)" userId="7e04af9a-f1f3-4f78-8e4e-39bce5d6f137" providerId="ADAL" clId="{69AE3947-C7DD-41FF-95A6-467BC86775FF}"/>
    <pc:docChg chg="undo custSel addSld delSld modSld">
      <pc:chgData name="Ahmed Hasan (Student)" userId="7e04af9a-f1f3-4f78-8e4e-39bce5d6f137" providerId="ADAL" clId="{69AE3947-C7DD-41FF-95A6-467BC86775FF}" dt="2024-01-15T18:37:39.059" v="640" actId="1076"/>
      <pc:docMkLst>
        <pc:docMk/>
      </pc:docMkLst>
      <pc:sldChg chg="addSp delSp modSp new mod modClrScheme chgLayout">
        <pc:chgData name="Ahmed Hasan (Student)" userId="7e04af9a-f1f3-4f78-8e4e-39bce5d6f137" providerId="ADAL" clId="{69AE3947-C7DD-41FF-95A6-467BC86775FF}" dt="2024-01-15T18:09:36.124" v="486" actId="1076"/>
        <pc:sldMkLst>
          <pc:docMk/>
          <pc:sldMk cId="783772410" sldId="270"/>
        </pc:sldMkLst>
        <pc:spChg chg="mod">
          <ac:chgData name="Ahmed Hasan (Student)" userId="7e04af9a-f1f3-4f78-8e4e-39bce5d6f137" providerId="ADAL" clId="{69AE3947-C7DD-41FF-95A6-467BC86775FF}" dt="2024-01-15T18:09:21.408" v="478" actId="26606"/>
          <ac:spMkLst>
            <pc:docMk/>
            <pc:sldMk cId="783772410" sldId="270"/>
            <ac:spMk id="2" creationId="{19C935CA-4E9F-29B9-35D8-D19F7C995134}"/>
          </ac:spMkLst>
        </pc:spChg>
        <pc:spChg chg="add del">
          <ac:chgData name="Ahmed Hasan (Student)" userId="7e04af9a-f1f3-4f78-8e4e-39bce5d6f137" providerId="ADAL" clId="{69AE3947-C7DD-41FF-95A6-467BC86775FF}" dt="2024-01-15T18:07:56.710" v="462"/>
          <ac:spMkLst>
            <pc:docMk/>
            <pc:sldMk cId="783772410" sldId="270"/>
            <ac:spMk id="3" creationId="{046B4ADA-AB5F-BB51-B3B2-BF87C3FE10F7}"/>
          </ac:spMkLst>
        </pc:spChg>
        <pc:spChg chg="mod ord">
          <ac:chgData name="Ahmed Hasan (Student)" userId="7e04af9a-f1f3-4f78-8e4e-39bce5d6f137" providerId="ADAL" clId="{69AE3947-C7DD-41FF-95A6-467BC86775FF}" dt="2024-01-15T18:09:21.408" v="478" actId="26606"/>
          <ac:spMkLst>
            <pc:docMk/>
            <pc:sldMk cId="783772410" sldId="270"/>
            <ac:spMk id="4" creationId="{99152665-171A-DA70-CAE3-FA53439A7380}"/>
          </ac:spMkLst>
        </pc:spChg>
        <pc:spChg chg="add mod">
          <ac:chgData name="Ahmed Hasan (Student)" userId="7e04af9a-f1f3-4f78-8e4e-39bce5d6f137" providerId="ADAL" clId="{69AE3947-C7DD-41FF-95A6-467BC86775FF}" dt="2024-01-15T18:09:21.408" v="478" actId="26606"/>
          <ac:spMkLst>
            <pc:docMk/>
            <pc:sldMk cId="783772410" sldId="270"/>
            <ac:spMk id="6" creationId="{601D23E8-C7B6-B9D2-6F60-79E4274D6578}"/>
          </ac:spMkLst>
        </pc:spChg>
        <pc:spChg chg="add del mod">
          <ac:chgData name="Ahmed Hasan (Student)" userId="7e04af9a-f1f3-4f78-8e4e-39bce5d6f137" providerId="ADAL" clId="{69AE3947-C7DD-41FF-95A6-467BC86775FF}" dt="2024-01-15T18:09:24.660" v="479" actId="478"/>
          <ac:spMkLst>
            <pc:docMk/>
            <pc:sldMk cId="783772410" sldId="270"/>
            <ac:spMk id="13" creationId="{8173D0B9-189F-2915-A4C8-8C297F9A3AA2}"/>
          </ac:spMkLst>
        </pc:spChg>
        <pc:picChg chg="add del mod">
          <ac:chgData name="Ahmed Hasan (Student)" userId="7e04af9a-f1f3-4f78-8e4e-39bce5d6f137" providerId="ADAL" clId="{69AE3947-C7DD-41FF-95A6-467BC86775FF}" dt="2024-01-15T18:00:21.994" v="28" actId="478"/>
          <ac:picMkLst>
            <pc:docMk/>
            <pc:sldMk cId="783772410" sldId="270"/>
            <ac:picMk id="5" creationId="{0CDED57E-0D3E-CB16-1088-82AC387D75FF}"/>
          </ac:picMkLst>
        </pc:picChg>
        <pc:picChg chg="add mod">
          <ac:chgData name="Ahmed Hasan (Student)" userId="7e04af9a-f1f3-4f78-8e4e-39bce5d6f137" providerId="ADAL" clId="{69AE3947-C7DD-41FF-95A6-467BC86775FF}" dt="2024-01-15T18:07:56.615" v="461"/>
          <ac:picMkLst>
            <pc:docMk/>
            <pc:sldMk cId="783772410" sldId="270"/>
            <ac:picMk id="7" creationId="{E0D4343C-7BC9-1090-2AD6-46B385BA2F0F}"/>
          </ac:picMkLst>
        </pc:picChg>
        <pc:picChg chg="add mod modCrop">
          <ac:chgData name="Ahmed Hasan (Student)" userId="7e04af9a-f1f3-4f78-8e4e-39bce5d6f137" providerId="ADAL" clId="{69AE3947-C7DD-41FF-95A6-467BC86775FF}" dt="2024-01-15T18:09:36.124" v="486" actId="1076"/>
          <ac:picMkLst>
            <pc:docMk/>
            <pc:sldMk cId="783772410" sldId="270"/>
            <ac:picMk id="8" creationId="{4393F0D9-3E35-A5F7-B64B-D9B2AF4B359F}"/>
          </ac:picMkLst>
        </pc:picChg>
      </pc:sldChg>
      <pc:sldChg chg="addSp delSp modSp new mod modClrScheme chgLayout">
        <pc:chgData name="Ahmed Hasan (Student)" userId="7e04af9a-f1f3-4f78-8e4e-39bce5d6f137" providerId="ADAL" clId="{69AE3947-C7DD-41FF-95A6-467BC86775FF}" dt="2024-01-15T18:13:34.600" v="570" actId="1440"/>
        <pc:sldMkLst>
          <pc:docMk/>
          <pc:sldMk cId="3735576235" sldId="271"/>
        </pc:sldMkLst>
        <pc:spChg chg="mod">
          <ac:chgData name="Ahmed Hasan (Student)" userId="7e04af9a-f1f3-4f78-8e4e-39bce5d6f137" providerId="ADAL" clId="{69AE3947-C7DD-41FF-95A6-467BC86775FF}" dt="2024-01-15T18:12:19.753" v="558" actId="26606"/>
          <ac:spMkLst>
            <pc:docMk/>
            <pc:sldMk cId="3735576235" sldId="271"/>
            <ac:spMk id="2" creationId="{B12A2449-6681-5742-5888-E9B0511FAC92}"/>
          </ac:spMkLst>
        </pc:spChg>
        <pc:spChg chg="mod ord">
          <ac:chgData name="Ahmed Hasan (Student)" userId="7e04af9a-f1f3-4f78-8e4e-39bce5d6f137" providerId="ADAL" clId="{69AE3947-C7DD-41FF-95A6-467BC86775FF}" dt="2024-01-15T18:13:00.380" v="568" actId="403"/>
          <ac:spMkLst>
            <pc:docMk/>
            <pc:sldMk cId="3735576235" sldId="271"/>
            <ac:spMk id="3" creationId="{2C95C5B8-1E60-0940-A063-71CCDE8B16C9}"/>
          </ac:spMkLst>
        </pc:spChg>
        <pc:spChg chg="del">
          <ac:chgData name="Ahmed Hasan (Student)" userId="7e04af9a-f1f3-4f78-8e4e-39bce5d6f137" providerId="ADAL" clId="{69AE3947-C7DD-41FF-95A6-467BC86775FF}" dt="2024-01-15T18:11:36.218" v="540" actId="478"/>
          <ac:spMkLst>
            <pc:docMk/>
            <pc:sldMk cId="3735576235" sldId="271"/>
            <ac:spMk id="4" creationId="{F827FC9D-09DE-2CC9-4629-B2A251B403FC}"/>
          </ac:spMkLst>
        </pc:spChg>
        <pc:spChg chg="del">
          <ac:chgData name="Ahmed Hasan (Student)" userId="7e04af9a-f1f3-4f78-8e4e-39bce5d6f137" providerId="ADAL" clId="{69AE3947-C7DD-41FF-95A6-467BC86775FF}" dt="2024-01-15T18:11:38.029" v="541" actId="478"/>
          <ac:spMkLst>
            <pc:docMk/>
            <pc:sldMk cId="3735576235" sldId="271"/>
            <ac:spMk id="5" creationId="{9CB7B8E5-D289-C8B2-3D37-04165FBCFABA}"/>
          </ac:spMkLst>
        </pc:spChg>
        <pc:spChg chg="del">
          <ac:chgData name="Ahmed Hasan (Student)" userId="7e04af9a-f1f3-4f78-8e4e-39bce5d6f137" providerId="ADAL" clId="{69AE3947-C7DD-41FF-95A6-467BC86775FF}" dt="2024-01-15T18:11:39.263" v="542" actId="478"/>
          <ac:spMkLst>
            <pc:docMk/>
            <pc:sldMk cId="3735576235" sldId="271"/>
            <ac:spMk id="6" creationId="{7336CE00-E868-81A8-44EF-CBC829964139}"/>
          </ac:spMkLst>
        </pc:spChg>
        <pc:picChg chg="add mod modCrop">
          <ac:chgData name="Ahmed Hasan (Student)" userId="7e04af9a-f1f3-4f78-8e4e-39bce5d6f137" providerId="ADAL" clId="{69AE3947-C7DD-41FF-95A6-467BC86775FF}" dt="2024-01-15T18:13:34.600" v="570" actId="1440"/>
          <ac:picMkLst>
            <pc:docMk/>
            <pc:sldMk cId="3735576235" sldId="271"/>
            <ac:picMk id="7" creationId="{1B1F8947-9EE0-FEC0-424D-67CFFA782751}"/>
          </ac:picMkLst>
        </pc:picChg>
      </pc:sldChg>
      <pc:sldChg chg="addSp delSp modSp new mod">
        <pc:chgData name="Ahmed Hasan (Student)" userId="7e04af9a-f1f3-4f78-8e4e-39bce5d6f137" providerId="ADAL" clId="{69AE3947-C7DD-41FF-95A6-467BC86775FF}" dt="2024-01-15T18:29:41.472" v="613" actId="14100"/>
        <pc:sldMkLst>
          <pc:docMk/>
          <pc:sldMk cId="3917599177" sldId="272"/>
        </pc:sldMkLst>
        <pc:spChg chg="mod">
          <ac:chgData name="Ahmed Hasan (Student)" userId="7e04af9a-f1f3-4f78-8e4e-39bce5d6f137" providerId="ADAL" clId="{69AE3947-C7DD-41FF-95A6-467BC86775FF}" dt="2024-01-15T18:23:20.754" v="586" actId="1076"/>
          <ac:spMkLst>
            <pc:docMk/>
            <pc:sldMk cId="3917599177" sldId="272"/>
            <ac:spMk id="2" creationId="{238B4B11-6E1E-F307-2A41-8B2141A54737}"/>
          </ac:spMkLst>
        </pc:spChg>
        <pc:spChg chg="del">
          <ac:chgData name="Ahmed Hasan (Student)" userId="7e04af9a-f1f3-4f78-8e4e-39bce5d6f137" providerId="ADAL" clId="{69AE3947-C7DD-41FF-95A6-467BC86775FF}" dt="2024-01-15T18:22:59.587" v="577" actId="478"/>
          <ac:spMkLst>
            <pc:docMk/>
            <pc:sldMk cId="3917599177" sldId="272"/>
            <ac:spMk id="3" creationId="{1590074D-5BB9-DA62-BB89-2A4710133DE5}"/>
          </ac:spMkLst>
        </pc:spChg>
        <pc:spChg chg="del">
          <ac:chgData name="Ahmed Hasan (Student)" userId="7e04af9a-f1f3-4f78-8e4e-39bce5d6f137" providerId="ADAL" clId="{69AE3947-C7DD-41FF-95A6-467BC86775FF}" dt="2024-01-15T18:22:57.036" v="576" actId="478"/>
          <ac:spMkLst>
            <pc:docMk/>
            <pc:sldMk cId="3917599177" sldId="272"/>
            <ac:spMk id="4" creationId="{536B13B9-208C-F92C-892E-2348E36A59C8}"/>
          </ac:spMkLst>
        </pc:spChg>
        <pc:spChg chg="del">
          <ac:chgData name="Ahmed Hasan (Student)" userId="7e04af9a-f1f3-4f78-8e4e-39bce5d6f137" providerId="ADAL" clId="{69AE3947-C7DD-41FF-95A6-467BC86775FF}" dt="2024-01-15T18:24:55.870" v="596" actId="478"/>
          <ac:spMkLst>
            <pc:docMk/>
            <pc:sldMk cId="3917599177" sldId="272"/>
            <ac:spMk id="5" creationId="{199A250D-5535-C382-7508-15E4F9A5E16D}"/>
          </ac:spMkLst>
        </pc:spChg>
        <pc:spChg chg="del">
          <ac:chgData name="Ahmed Hasan (Student)" userId="7e04af9a-f1f3-4f78-8e4e-39bce5d6f137" providerId="ADAL" clId="{69AE3947-C7DD-41FF-95A6-467BC86775FF}" dt="2024-01-15T18:24:59.495" v="597" actId="478"/>
          <ac:spMkLst>
            <pc:docMk/>
            <pc:sldMk cId="3917599177" sldId="272"/>
            <ac:spMk id="6" creationId="{40F6E976-F88E-DDBE-082D-CC3DD2868691}"/>
          </ac:spMkLst>
        </pc:spChg>
        <pc:spChg chg="add mod">
          <ac:chgData name="Ahmed Hasan (Student)" userId="7e04af9a-f1f3-4f78-8e4e-39bce5d6f137" providerId="ADAL" clId="{69AE3947-C7DD-41FF-95A6-467BC86775FF}" dt="2024-01-15T18:27:42.525" v="611" actId="14100"/>
          <ac:spMkLst>
            <pc:docMk/>
            <pc:sldMk cId="3917599177" sldId="272"/>
            <ac:spMk id="8" creationId="{DD3D5BCC-ACD0-440A-8B21-1E6FC677CE89}"/>
          </ac:spMkLst>
        </pc:spChg>
        <pc:spChg chg="add del mod">
          <ac:chgData name="Ahmed Hasan (Student)" userId="7e04af9a-f1f3-4f78-8e4e-39bce5d6f137" providerId="ADAL" clId="{69AE3947-C7DD-41FF-95A6-467BC86775FF}" dt="2024-01-15T18:25:03.455" v="599" actId="478"/>
          <ac:spMkLst>
            <pc:docMk/>
            <pc:sldMk cId="3917599177" sldId="272"/>
            <ac:spMk id="9" creationId="{568FC347-DD4D-E3AD-3E2C-36BE1229F03C}"/>
          </ac:spMkLst>
        </pc:spChg>
        <pc:picChg chg="add mod">
          <ac:chgData name="Ahmed Hasan (Student)" userId="7e04af9a-f1f3-4f78-8e4e-39bce5d6f137" providerId="ADAL" clId="{69AE3947-C7DD-41FF-95A6-467BC86775FF}" dt="2024-01-15T18:26:20.624" v="609" actId="1076"/>
          <ac:picMkLst>
            <pc:docMk/>
            <pc:sldMk cId="3917599177" sldId="272"/>
            <ac:picMk id="7" creationId="{D14A3E9F-B4DC-1EC2-C7BF-B320BEF5D867}"/>
          </ac:picMkLst>
        </pc:picChg>
        <pc:picChg chg="add mod">
          <ac:chgData name="Ahmed Hasan (Student)" userId="7e04af9a-f1f3-4f78-8e4e-39bce5d6f137" providerId="ADAL" clId="{69AE3947-C7DD-41FF-95A6-467BC86775FF}" dt="2024-01-15T18:29:41.472" v="613" actId="14100"/>
          <ac:picMkLst>
            <pc:docMk/>
            <pc:sldMk cId="3917599177" sldId="272"/>
            <ac:picMk id="10" creationId="{2F96E7AA-A5C6-0119-CEC0-1F12C0A14806}"/>
          </ac:picMkLst>
        </pc:picChg>
      </pc:sldChg>
      <pc:sldChg chg="new del">
        <pc:chgData name="Ahmed Hasan (Student)" userId="7e04af9a-f1f3-4f78-8e4e-39bce5d6f137" providerId="ADAL" clId="{69AE3947-C7DD-41FF-95A6-467BC86775FF}" dt="2024-01-15T18:13:54.373" v="572" actId="47"/>
        <pc:sldMkLst>
          <pc:docMk/>
          <pc:sldMk cId="4204246361" sldId="272"/>
        </pc:sldMkLst>
      </pc:sldChg>
      <pc:sldChg chg="addSp delSp modSp new mod">
        <pc:chgData name="Ahmed Hasan (Student)" userId="7e04af9a-f1f3-4f78-8e4e-39bce5d6f137" providerId="ADAL" clId="{69AE3947-C7DD-41FF-95A6-467BC86775FF}" dt="2024-01-15T18:35:06.351" v="629" actId="1076"/>
        <pc:sldMkLst>
          <pc:docMk/>
          <pc:sldMk cId="498718544" sldId="273"/>
        </pc:sldMkLst>
        <pc:spChg chg="mod">
          <ac:chgData name="Ahmed Hasan (Student)" userId="7e04af9a-f1f3-4f78-8e4e-39bce5d6f137" providerId="ADAL" clId="{69AE3947-C7DD-41FF-95A6-467BC86775FF}" dt="2024-01-15T18:34:01.016" v="615"/>
          <ac:spMkLst>
            <pc:docMk/>
            <pc:sldMk cId="498718544" sldId="273"/>
            <ac:spMk id="2" creationId="{74574A94-7F25-657B-8F5D-4CBF8BD58A0A}"/>
          </ac:spMkLst>
        </pc:spChg>
        <pc:spChg chg="del">
          <ac:chgData name="Ahmed Hasan (Student)" userId="7e04af9a-f1f3-4f78-8e4e-39bce5d6f137" providerId="ADAL" clId="{69AE3947-C7DD-41FF-95A6-467BC86775FF}" dt="2024-01-15T18:34:27.546" v="616" actId="478"/>
          <ac:spMkLst>
            <pc:docMk/>
            <pc:sldMk cId="498718544" sldId="273"/>
            <ac:spMk id="3" creationId="{4EF1CA14-0DE6-0CFE-557C-294A978E1EDA}"/>
          </ac:spMkLst>
        </pc:spChg>
        <pc:spChg chg="del">
          <ac:chgData name="Ahmed Hasan (Student)" userId="7e04af9a-f1f3-4f78-8e4e-39bce5d6f137" providerId="ADAL" clId="{69AE3947-C7DD-41FF-95A6-467BC86775FF}" dt="2024-01-15T18:34:29.124" v="617" actId="478"/>
          <ac:spMkLst>
            <pc:docMk/>
            <pc:sldMk cId="498718544" sldId="273"/>
            <ac:spMk id="4" creationId="{7885D111-3562-22E6-2798-22801DAF49D4}"/>
          </ac:spMkLst>
        </pc:spChg>
        <pc:spChg chg="del">
          <ac:chgData name="Ahmed Hasan (Student)" userId="7e04af9a-f1f3-4f78-8e4e-39bce5d6f137" providerId="ADAL" clId="{69AE3947-C7DD-41FF-95A6-467BC86775FF}" dt="2024-01-15T18:34:31.114" v="618" actId="478"/>
          <ac:spMkLst>
            <pc:docMk/>
            <pc:sldMk cId="498718544" sldId="273"/>
            <ac:spMk id="5" creationId="{450E2C0C-6D83-40FE-1111-B37DFAF6B525}"/>
          </ac:spMkLst>
        </pc:spChg>
        <pc:spChg chg="del">
          <ac:chgData name="Ahmed Hasan (Student)" userId="7e04af9a-f1f3-4f78-8e4e-39bce5d6f137" providerId="ADAL" clId="{69AE3947-C7DD-41FF-95A6-467BC86775FF}" dt="2024-01-15T18:34:32.008" v="619" actId="478"/>
          <ac:spMkLst>
            <pc:docMk/>
            <pc:sldMk cId="498718544" sldId="273"/>
            <ac:spMk id="6" creationId="{69EF09EB-D887-009D-219E-A182798F3F09}"/>
          </ac:spMkLst>
        </pc:spChg>
        <pc:spChg chg="add del">
          <ac:chgData name="Ahmed Hasan (Student)" userId="7e04af9a-f1f3-4f78-8e4e-39bce5d6f137" providerId="ADAL" clId="{69AE3947-C7DD-41FF-95A6-467BC86775FF}" dt="2024-01-15T18:34:38.504" v="621" actId="478"/>
          <ac:spMkLst>
            <pc:docMk/>
            <pc:sldMk cId="498718544" sldId="273"/>
            <ac:spMk id="8" creationId="{25AAC8A3-AA6F-C63A-A103-B871C59376FD}"/>
          </ac:spMkLst>
        </pc:spChg>
        <pc:picChg chg="add mod">
          <ac:chgData name="Ahmed Hasan (Student)" userId="7e04af9a-f1f3-4f78-8e4e-39bce5d6f137" providerId="ADAL" clId="{69AE3947-C7DD-41FF-95A6-467BC86775FF}" dt="2024-01-15T18:34:50.510" v="624" actId="1076"/>
          <ac:picMkLst>
            <pc:docMk/>
            <pc:sldMk cId="498718544" sldId="273"/>
            <ac:picMk id="9" creationId="{E58A85F0-1927-C471-134D-BE05375BC03F}"/>
          </ac:picMkLst>
        </pc:picChg>
        <pc:picChg chg="add mod">
          <ac:chgData name="Ahmed Hasan (Student)" userId="7e04af9a-f1f3-4f78-8e4e-39bce5d6f137" providerId="ADAL" clId="{69AE3947-C7DD-41FF-95A6-467BC86775FF}" dt="2024-01-15T18:35:06.351" v="629" actId="1076"/>
          <ac:picMkLst>
            <pc:docMk/>
            <pc:sldMk cId="498718544" sldId="273"/>
            <ac:picMk id="10" creationId="{5C01993C-21A6-00FD-50C5-128FB0BC500D}"/>
          </ac:picMkLst>
        </pc:picChg>
      </pc:sldChg>
      <pc:sldChg chg="addSp delSp modSp new mod">
        <pc:chgData name="Ahmed Hasan (Student)" userId="7e04af9a-f1f3-4f78-8e4e-39bce5d6f137" providerId="ADAL" clId="{69AE3947-C7DD-41FF-95A6-467BC86775FF}" dt="2024-01-15T18:37:39.059" v="640" actId="1076"/>
        <pc:sldMkLst>
          <pc:docMk/>
          <pc:sldMk cId="750051699" sldId="274"/>
        </pc:sldMkLst>
        <pc:spChg chg="mod">
          <ac:chgData name="Ahmed Hasan (Student)" userId="7e04af9a-f1f3-4f78-8e4e-39bce5d6f137" providerId="ADAL" clId="{69AE3947-C7DD-41FF-95A6-467BC86775FF}" dt="2024-01-15T18:37:07.426" v="631"/>
          <ac:spMkLst>
            <pc:docMk/>
            <pc:sldMk cId="750051699" sldId="274"/>
            <ac:spMk id="2" creationId="{57CBB9BD-CAC4-3257-BD09-F6790203EB66}"/>
          </ac:spMkLst>
        </pc:spChg>
        <pc:spChg chg="del">
          <ac:chgData name="Ahmed Hasan (Student)" userId="7e04af9a-f1f3-4f78-8e4e-39bce5d6f137" providerId="ADAL" clId="{69AE3947-C7DD-41FF-95A6-467BC86775FF}" dt="2024-01-15T18:37:30.684" v="634" actId="478"/>
          <ac:spMkLst>
            <pc:docMk/>
            <pc:sldMk cId="750051699" sldId="274"/>
            <ac:spMk id="3" creationId="{21D47192-4622-BD7E-6344-CBF4E7D196EC}"/>
          </ac:spMkLst>
        </pc:spChg>
        <pc:spChg chg="del">
          <ac:chgData name="Ahmed Hasan (Student)" userId="7e04af9a-f1f3-4f78-8e4e-39bce5d6f137" providerId="ADAL" clId="{69AE3947-C7DD-41FF-95A6-467BC86775FF}" dt="2024-01-15T18:37:29.721" v="633" actId="478"/>
          <ac:spMkLst>
            <pc:docMk/>
            <pc:sldMk cId="750051699" sldId="274"/>
            <ac:spMk id="4" creationId="{05328092-358F-6B23-CA15-DC14E242595A}"/>
          </ac:spMkLst>
        </pc:spChg>
        <pc:spChg chg="del">
          <ac:chgData name="Ahmed Hasan (Student)" userId="7e04af9a-f1f3-4f78-8e4e-39bce5d6f137" providerId="ADAL" clId="{69AE3947-C7DD-41FF-95A6-467BC86775FF}" dt="2024-01-15T18:37:31.878" v="635" actId="478"/>
          <ac:spMkLst>
            <pc:docMk/>
            <pc:sldMk cId="750051699" sldId="274"/>
            <ac:spMk id="5" creationId="{3E67B75C-C38F-24FF-59CF-7DCB80E85002}"/>
          </ac:spMkLst>
        </pc:spChg>
        <pc:spChg chg="del">
          <ac:chgData name="Ahmed Hasan (Student)" userId="7e04af9a-f1f3-4f78-8e4e-39bce5d6f137" providerId="ADAL" clId="{69AE3947-C7DD-41FF-95A6-467BC86775FF}" dt="2024-01-15T18:37:32.533" v="636" actId="478"/>
          <ac:spMkLst>
            <pc:docMk/>
            <pc:sldMk cId="750051699" sldId="274"/>
            <ac:spMk id="6" creationId="{83DEF82B-493C-321E-6646-B184017E752C}"/>
          </ac:spMkLst>
        </pc:spChg>
        <pc:picChg chg="add mod">
          <ac:chgData name="Ahmed Hasan (Student)" userId="7e04af9a-f1f3-4f78-8e4e-39bce5d6f137" providerId="ADAL" clId="{69AE3947-C7DD-41FF-95A6-467BC86775FF}" dt="2024-01-15T18:37:39.059" v="640" actId="1076"/>
          <ac:picMkLst>
            <pc:docMk/>
            <pc:sldMk cId="750051699" sldId="274"/>
            <ac:picMk id="7" creationId="{F4C800BE-5D01-9195-F731-4F3D85241CA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F67E0C5-0378-45A7-8039-DA7AA7E426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D3004C-F08C-4E12-9816-8871B3CB2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C4ACD-7AEA-4E6D-9E7C-9D12419EEC1C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55B991-1CDD-4778-AEA9-26CF873257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264E5-4F56-46B1-9ECA-87FEFA485C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C0DF5-65B3-47D0-BB51-3F7079B39C98}" type="slidenum">
              <a:rPr lang="en-GB" noProof="1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1602900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5C36BA7-FD43-42C6-8328-B946F61C7570}" type="datetime1">
              <a:rPr lang="en-GB" noProof="1" dirty="0" smtClean="0"/>
              <a:t>15/01/2024</a:t>
            </a:fld>
            <a:endParaRPr lang="en-GB" noProof="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n-GB" noProof="1" dirty="0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n-GB" noProof="1" dirty="0" smtClean="0"/>
              <a:t>1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2305894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1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09B7A2B-7D59-4227-A8F5-61532A05BE9A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164A20-2755-45ED-B15A-229608E5678D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5FC4DC-79FB-482D-8D47-831C1D8DA76F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C1ADB7-B66E-431D-9783-0DEAADAEDB52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F7294F-45F1-4330-84F0-9559B144D528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0B3E77-BAF4-460E-9525-CAA83D9A0E75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42751E-B748-479F-AEA9-0E4BC358A9E3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A95CE-EE3D-40B8-9A85-835D4BAF4FC6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3E8266-9806-4AAB-84D1-BDB015ADD22A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0FEBA-944E-41FC-93F0-F164679546A5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3C429D-4E49-4A6C-A2BF-AE0629ADE681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E579D3-E9A5-4FBF-B51E-C91AC2D12848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58CCA3-1CFF-412C-B594-3E27A94DDBFD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93D67-2B37-4775-A854-85A4A594692A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F58C8D-715B-4B0E-9935-C20D55E613B5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286EA1-06B3-43E7-B499-96FBE5E57E33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1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F90793-A687-4B83-A1CC-F965A66EFFDF}" type="datetime1">
              <a:rPr lang="en-GB" noProof="1" smtClean="0"/>
              <a:t>15/01/2024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n-GB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612F9EA-D520-42E0-83A0-DB8DDAEEA708}" type="datetime1">
              <a:rPr lang="en-GB" noProof="1" dirty="0" smtClean="0"/>
              <a:t>15/01/2024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n-GB" noProof="1" dirty="0" smtClean="0"/>
              <a:pPr/>
              <a:t>‹#›</a:t>
            </a:fld>
            <a:endParaRPr lang="en-GB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lab.uwe.ac.uk/a5-hasan/operating-systems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 rtl="0"/>
            <a:r>
              <a:rPr lang="en-GB" noProof="1"/>
              <a:t>Operating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n-GB" noProof="1"/>
              <a:t>Ahmed Hasan 22074658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935CA-4E9F-29B9-35D8-D19F7C995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kern="1200" cap="all" baseline="0" noProof="1">
                <a:latin typeface="+mj-lt"/>
                <a:ea typeface="+mj-ea"/>
                <a:cs typeface="+mj-cs"/>
              </a:rPr>
              <a:t>Component 4: Exploitation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393F0D9-3E35-A5F7-B64B-D9B2AF4B359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tretch/>
        </p:blipFill>
        <p:spPr>
          <a:xfrm>
            <a:off x="2799511" y="2028824"/>
            <a:ext cx="1331640" cy="4417665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1D23E8-C7B6-B9D2-6F60-79E4274D6578}"/>
              </a:ext>
            </a:extLst>
          </p:cNvPr>
          <p:cNvSpPr txBox="1"/>
          <p:nvPr/>
        </p:nvSpPr>
        <p:spPr>
          <a:xfrm>
            <a:off x="6400808" y="2249485"/>
            <a:ext cx="464660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  <a:buSzPct val="125000"/>
            </a:pPr>
            <a:r>
              <a:rPr lang="en-GB" sz="2400" b="0" kern="1200" cap="all" baseline="0" noProof="1">
                <a:latin typeface="+mn-lt"/>
                <a:ea typeface="+mn-ea"/>
                <a:cs typeface="+mn-cs"/>
              </a:rPr>
              <a:t>Understanding the memory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52665-171A-DA70-CAE3-FA53439A73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noProof="1"/>
              <a:t>To exploit a program the user should understand the RAM memory and how it works. </a:t>
            </a:r>
          </a:p>
        </p:txBody>
      </p:sp>
    </p:spTree>
    <p:extLst>
      <p:ext uri="{BB962C8B-B14F-4D97-AF65-F5344CB8AC3E}">
        <p14:creationId xmlns:p14="http://schemas.microsoft.com/office/powerpoint/2010/main" val="783772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A2449-6681-5742-5888-E9B0511F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/>
          <a:p>
            <a:r>
              <a:rPr lang="en-GB" dirty="0"/>
              <a:t>Component 4: exploitation</a:t>
            </a:r>
          </a:p>
        </p:txBody>
      </p:sp>
      <p:pic>
        <p:nvPicPr>
          <p:cNvPr id="7" name="Picture 6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1B1F8947-9EE0-FEC0-424D-67CFFA7827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82" b="-884"/>
          <a:stretch/>
        </p:blipFill>
        <p:spPr>
          <a:xfrm>
            <a:off x="2001804" y="410547"/>
            <a:ext cx="7759183" cy="3732246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5C5B8-1E60-0940-A063-71CCDE8B1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/>
          <a:p>
            <a:r>
              <a:rPr lang="en-GB" sz="2400" dirty="0"/>
              <a:t>Understanding the Stack</a:t>
            </a:r>
          </a:p>
        </p:txBody>
      </p:sp>
    </p:spTree>
    <p:extLst>
      <p:ext uri="{BB962C8B-B14F-4D97-AF65-F5344CB8AC3E}">
        <p14:creationId xmlns:p14="http://schemas.microsoft.com/office/powerpoint/2010/main" val="3735576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B4B11-6E1E-F307-2A41-8B2141A54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452" y="771524"/>
            <a:ext cx="9906000" cy="1477961"/>
          </a:xfrm>
        </p:spPr>
        <p:txBody>
          <a:bodyPr/>
          <a:lstStyle/>
          <a:p>
            <a:r>
              <a:rPr lang="en-GB" dirty="0"/>
              <a:t>Component 4: exploitation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4A3E9F-B4DC-1EC2-C7BF-B320BEF5D8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2" t="51266" r="66658"/>
          <a:stretch/>
        </p:blipFill>
        <p:spPr bwMode="auto">
          <a:xfrm>
            <a:off x="1001452" y="2097087"/>
            <a:ext cx="4633081" cy="41206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D3D5BCC-ACD0-440A-8B21-1E6FC677CE89}"/>
              </a:ext>
            </a:extLst>
          </p:cNvPr>
          <p:cNvSpPr/>
          <p:nvPr/>
        </p:nvSpPr>
        <p:spPr>
          <a:xfrm>
            <a:off x="2948473" y="5038415"/>
            <a:ext cx="1726164" cy="1680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pic>
        <p:nvPicPr>
          <p:cNvPr id="10" name="Picture 9" descr="A screen shot of a computer&#10;&#10;Description automatically generated">
            <a:extLst>
              <a:ext uri="{FF2B5EF4-FFF2-40B4-BE49-F238E27FC236}">
                <a16:creationId xmlns:a16="http://schemas.microsoft.com/office/drawing/2014/main" id="{2F96E7AA-A5C6-0119-CEC0-1F12C0A148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1" t="92098" r="42220" b="-1"/>
          <a:stretch/>
        </p:blipFill>
        <p:spPr bwMode="auto">
          <a:xfrm>
            <a:off x="5812971" y="3429000"/>
            <a:ext cx="6102222" cy="6528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17599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74A94-7F25-657B-8F5D-4CBF8BD58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 4: exploitation</a:t>
            </a:r>
          </a:p>
        </p:txBody>
      </p:sp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58A85F0-1927-C471-134D-BE05375BC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3250" y="1804987"/>
            <a:ext cx="6022322" cy="27670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01993C-21A6-00FD-50C5-128FB0BC50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8" t="86130" r="45616"/>
          <a:stretch/>
        </p:blipFill>
        <p:spPr bwMode="auto">
          <a:xfrm>
            <a:off x="2573300" y="5002529"/>
            <a:ext cx="7535900" cy="105537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98718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BB9BD-CAC4-3257-BD09-F6790203E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 4: exploitation</a:t>
            </a:r>
          </a:p>
        </p:txBody>
      </p:sp>
      <p:pic>
        <p:nvPicPr>
          <p:cNvPr id="7" name="Picture 6" descr="A diagram of a bar graph&#10;&#10;Description automatically generated">
            <a:extLst>
              <a:ext uri="{FF2B5EF4-FFF2-40B4-BE49-F238E27FC236}">
                <a16:creationId xmlns:a16="http://schemas.microsoft.com/office/drawing/2014/main" id="{F4C800BE-5D01-9195-F731-4F3D85241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910" y="1839880"/>
            <a:ext cx="6771730" cy="447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51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2591B-E3C0-58E6-AC8A-86E7323E3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GB" dirty="0"/>
              <a:t>Components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AA66E03-3568-F514-3B7B-27649978A0F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13700" b="13700"/>
          <a:stretch/>
        </p:blipFill>
        <p:spPr>
          <a:xfrm>
            <a:off x="1141410" y="2249486"/>
            <a:ext cx="4878389" cy="3541714"/>
          </a:xfrm>
          <a:prstGeom prst="rect">
            <a:avLst/>
          </a:prstGeom>
          <a:noFill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254A2D-6260-69C1-663D-94C8B01968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>
            <a:normAutofit/>
          </a:bodyPr>
          <a:lstStyle/>
          <a:p>
            <a:r>
              <a:rPr lang="en-GB" sz="2200" dirty="0"/>
              <a:t>1. Component 1: Getting to Grips with Git.</a:t>
            </a:r>
          </a:p>
          <a:p>
            <a:r>
              <a:rPr lang="en-GB" sz="2200" dirty="0"/>
              <a:t>2. Component 2: C programming refresher.</a:t>
            </a:r>
          </a:p>
          <a:p>
            <a:r>
              <a:rPr lang="en-GB" sz="2200" dirty="0"/>
              <a:t>3. Component 3: Developing your own Linux command.</a:t>
            </a:r>
          </a:p>
          <a:p>
            <a:r>
              <a:rPr lang="en-GB" sz="2200" dirty="0"/>
              <a:t>4. Component 4: Program exploitation.</a:t>
            </a:r>
          </a:p>
          <a:p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341726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1DB9-6291-B79D-9796-4E79A0596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 1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6D7FE-CCAA-5C84-3A5C-44313CF970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sz="3200" b="1" dirty="0"/>
              <a:t>Getting to Grips with Git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2EBDC-F843-B90E-84ED-41D817C3E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1410" y="3073398"/>
            <a:ext cx="4878391" cy="3616652"/>
          </a:xfrm>
        </p:spPr>
        <p:txBody>
          <a:bodyPr>
            <a:normAutofit fontScale="92500"/>
          </a:bodyPr>
          <a:lstStyle/>
          <a:p>
            <a:r>
              <a:rPr lang="en-GB"/>
              <a:t>Gitlab was used.</a:t>
            </a:r>
          </a:p>
          <a:p>
            <a:r>
              <a:rPr lang="en-GB"/>
              <a:t>Git lab project was created.</a:t>
            </a:r>
          </a:p>
          <a:p>
            <a:r>
              <a:rPr lang="en-GB"/>
              <a:t>The Gitlab project was cloned into the Linux VM.</a:t>
            </a:r>
          </a:p>
          <a:p>
            <a:r>
              <a:rPr lang="en-GB"/>
              <a:t>A file was created and committed to Git through the VM.</a:t>
            </a:r>
          </a:p>
          <a:p>
            <a:r>
              <a:rPr lang="en-GB"/>
              <a:t>A project was forked from a classmate.</a:t>
            </a:r>
          </a:p>
          <a:p>
            <a:endParaRPr lang="en-GB"/>
          </a:p>
          <a:p>
            <a:endParaRPr lang="en-GB"/>
          </a:p>
          <a:p>
            <a:endParaRPr lang="en-GB" dirty="0"/>
          </a:p>
        </p:txBody>
      </p:sp>
      <p:pic>
        <p:nvPicPr>
          <p:cNvPr id="8" name="Content Placeholder 7">
            <a:hlinkClick r:id="rId2"/>
            <a:extLst>
              <a:ext uri="{FF2B5EF4-FFF2-40B4-BE49-F238E27FC236}">
                <a16:creationId xmlns:a16="http://schemas.microsoft.com/office/drawing/2014/main" id="{9A2DB3A1-2A99-AE6C-6AA9-17B04D6FCC0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574025" y="2622222"/>
            <a:ext cx="3473386" cy="347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408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1DB9-6291-B79D-9796-4E79A0596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anchor="ctr">
            <a:normAutofit/>
          </a:bodyPr>
          <a:lstStyle/>
          <a:p>
            <a:r>
              <a:rPr lang="en-GB" dirty="0"/>
              <a:t>Component 2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6D7FE-CCAA-5C84-3A5C-44313CF97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4411" y="1960238"/>
            <a:ext cx="4649783" cy="823912"/>
          </a:xfrm>
        </p:spPr>
        <p:txBody>
          <a:bodyPr anchor="b">
            <a:normAutofit/>
          </a:bodyPr>
          <a:lstStyle/>
          <a:p>
            <a:r>
              <a:rPr lang="en-GB" b="1" dirty="0"/>
              <a:t>C programming refresher.</a:t>
            </a:r>
          </a:p>
        </p:txBody>
      </p:sp>
      <p:pic>
        <p:nvPicPr>
          <p:cNvPr id="9" name="Content Placeholder 8" descr="A blue letter in a circle&#10;&#10;Description automatically generated">
            <a:extLst>
              <a:ext uri="{FF2B5EF4-FFF2-40B4-BE49-F238E27FC236}">
                <a16:creationId xmlns:a16="http://schemas.microsoft.com/office/drawing/2014/main" id="{3E24EC0C-B039-1160-ADD6-6E89A9B69D3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80530" y="2270964"/>
            <a:ext cx="3131460" cy="3131460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2EBDC-F843-B90E-84ED-41D817C3EB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>
            <a:normAutofit/>
          </a:bodyPr>
          <a:lstStyle/>
          <a:p>
            <a:r>
              <a:rPr lang="en-GB" dirty="0"/>
              <a:t>A shape was created using C loops.</a:t>
            </a:r>
          </a:p>
          <a:p>
            <a:r>
              <a:rPr lang="en-GB" dirty="0"/>
              <a:t>A text file was created, and text inputted using C.</a:t>
            </a:r>
          </a:p>
          <a:p>
            <a:r>
              <a:rPr lang="en-GB" dirty="0"/>
              <a:t>Guessing Game was created using C.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5891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161AA-BE9B-9E4C-46F8-59109AD46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Component 3: Developing your own Linux command.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E5FDF-93FB-AB24-AA54-935A165C0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1. Knowledge and understanding of the design, structure and implementation of modern OS.</a:t>
            </a:r>
          </a:p>
          <a:p>
            <a:r>
              <a:rPr lang="en-GB" dirty="0"/>
              <a:t>2. System call analysis (e.g., system calls triggered, arguments passed, etc).</a:t>
            </a:r>
          </a:p>
          <a:p>
            <a:r>
              <a:rPr lang="en-GB" dirty="0"/>
              <a:t>3. Comparative analysis between Linux and Windows.</a:t>
            </a:r>
          </a:p>
          <a:p>
            <a:r>
              <a:rPr lang="en-GB" dirty="0"/>
              <a:t>4. Functional implementation of own Linux command.</a:t>
            </a:r>
          </a:p>
        </p:txBody>
      </p:sp>
    </p:spTree>
    <p:extLst>
      <p:ext uri="{BB962C8B-B14F-4D97-AF65-F5344CB8AC3E}">
        <p14:creationId xmlns:p14="http://schemas.microsoft.com/office/powerpoint/2010/main" val="1515742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138C0-B567-315D-E25E-39EEAC4EA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6" y="432318"/>
            <a:ext cx="5934508" cy="1639886"/>
          </a:xfrm>
        </p:spPr>
        <p:txBody>
          <a:bodyPr>
            <a:normAutofit fontScale="90000"/>
          </a:bodyPr>
          <a:lstStyle/>
          <a:p>
            <a:r>
              <a:rPr lang="en-GB" dirty="0"/>
              <a:t>Knowledge and understanding of the design, structure and implementation of modern OS.</a:t>
            </a:r>
            <a:br>
              <a:rPr lang="en-GB" dirty="0"/>
            </a:br>
            <a:endParaRPr lang="en-GB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705F573-87AD-F369-60B5-97CB0EB85E4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0" t="-360" r="-284" b="360"/>
          <a:stretch/>
        </p:blipFill>
        <p:spPr>
          <a:xfrm>
            <a:off x="7277878" y="1773988"/>
            <a:ext cx="4559560" cy="4194492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1785177-905B-848A-46CE-38BE8DC2E1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226142"/>
              </p:ext>
            </p:extLst>
          </p:nvPr>
        </p:nvGraphicFramePr>
        <p:xfrm>
          <a:off x="905068" y="2155368"/>
          <a:ext cx="5934508" cy="33310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3529">
                  <a:extLst>
                    <a:ext uri="{9D8B030D-6E8A-4147-A177-3AD203B41FA5}">
                      <a16:colId xmlns:a16="http://schemas.microsoft.com/office/drawing/2014/main" val="262942024"/>
                    </a:ext>
                  </a:extLst>
                </a:gridCol>
                <a:gridCol w="4490979">
                  <a:extLst>
                    <a:ext uri="{9D8B030D-6E8A-4147-A177-3AD203B41FA5}">
                      <a16:colId xmlns:a16="http://schemas.microsoft.com/office/drawing/2014/main" val="1326105775"/>
                    </a:ext>
                  </a:extLst>
                </a:gridCol>
              </a:tblGrid>
              <a:tr h="70138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Basic differences between Windows and Linux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073101"/>
                  </a:ext>
                </a:extLst>
              </a:tr>
              <a:tr h="65741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Windows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Linux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304137"/>
                  </a:ext>
                </a:extLst>
              </a:tr>
              <a:tr h="657411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Licenced 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effectLst/>
                        </a:rPr>
                        <a:t>Open Source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45840435"/>
                  </a:ext>
                </a:extLst>
              </a:tr>
              <a:tr h="657411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System Calls WinAPI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backward compatibility by using a consistent system call interface 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7027088"/>
                  </a:ext>
                </a:extLst>
              </a:tr>
              <a:tr h="657411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Microkernel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effectLst/>
                        </a:rPr>
                        <a:t>Monolithic Kernel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793123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983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ED551-7C8D-DB80-A1CB-729AC8A23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371" y="371476"/>
            <a:ext cx="5934508" cy="789992"/>
          </a:xfrm>
        </p:spPr>
        <p:txBody>
          <a:bodyPr/>
          <a:lstStyle/>
          <a:p>
            <a:r>
              <a:rPr lang="en-GB" dirty="0"/>
              <a:t>System call analysis 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5DDB4BD-C4D5-C99F-E09B-4A46ACEB305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614" r="14614"/>
          <a:stretch>
            <a:fillRect/>
          </a:stretch>
        </p:blipFill>
        <p:spPr>
          <a:xfrm>
            <a:off x="7409296" y="1066801"/>
            <a:ext cx="3666690" cy="5181599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F880B33-F078-97FA-41E0-041FF15D01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630980"/>
              </p:ext>
            </p:extLst>
          </p:nvPr>
        </p:nvGraphicFramePr>
        <p:xfrm>
          <a:off x="531965" y="1388122"/>
          <a:ext cx="6008914" cy="5273056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227955">
                  <a:extLst>
                    <a:ext uri="{9D8B030D-6E8A-4147-A177-3AD203B41FA5}">
                      <a16:colId xmlns:a16="http://schemas.microsoft.com/office/drawing/2014/main" val="1055651288"/>
                    </a:ext>
                  </a:extLst>
                </a:gridCol>
                <a:gridCol w="1258698">
                  <a:extLst>
                    <a:ext uri="{9D8B030D-6E8A-4147-A177-3AD203B41FA5}">
                      <a16:colId xmlns:a16="http://schemas.microsoft.com/office/drawing/2014/main" val="2332970557"/>
                    </a:ext>
                  </a:extLst>
                </a:gridCol>
                <a:gridCol w="1258698">
                  <a:extLst>
                    <a:ext uri="{9D8B030D-6E8A-4147-A177-3AD203B41FA5}">
                      <a16:colId xmlns:a16="http://schemas.microsoft.com/office/drawing/2014/main" val="3689319404"/>
                    </a:ext>
                  </a:extLst>
                </a:gridCol>
                <a:gridCol w="1263563">
                  <a:extLst>
                    <a:ext uri="{9D8B030D-6E8A-4147-A177-3AD203B41FA5}">
                      <a16:colId xmlns:a16="http://schemas.microsoft.com/office/drawing/2014/main" val="2921503613"/>
                    </a:ext>
                  </a:extLst>
                </a:gridCol>
              </a:tblGrid>
              <a:tr h="138210">
                <a:tc gridSpan="4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Linux System Calls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7854871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System calls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cp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rm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cat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625461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execve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259937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brk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4199077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access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4700549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mmap2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923586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open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085055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fstat64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754035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read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5563096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munmap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990092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write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513771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_</a:t>
                      </a: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llseek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04761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exit_group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49169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rt_sigaction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987145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rt_sigprocmask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497711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ugetrlimit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715783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uname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868913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statfs64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062662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open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365051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mmap2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017598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geteuid32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9432151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mprotect</a:t>
                      </a: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807135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set_tid_address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4614326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set_robust_list</a:t>
                      </a: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418547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close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488715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mprotect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4260232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set_thread_area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Y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631876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solidFill>
                            <a:schemeClr val="bg1"/>
                          </a:solidFill>
                          <a:effectLst/>
                        </a:rPr>
                        <a:t>ioctl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498779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fstat64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353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fadvise64_64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5295336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SIGWINCH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3492825"/>
                  </a:ext>
                </a:extLst>
              </a:tr>
              <a:tr h="1382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solidFill>
                            <a:schemeClr val="bg1"/>
                          </a:solidFill>
                          <a:effectLst/>
                        </a:rPr>
                        <a:t>read</a:t>
                      </a:r>
                      <a:endParaRPr lang="en-GB" sz="10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N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24" marR="41824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566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3484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FC2C3-5D8F-7F42-8B14-9837C1A96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140" y="499188"/>
            <a:ext cx="5934508" cy="1135224"/>
          </a:xfrm>
        </p:spPr>
        <p:txBody>
          <a:bodyPr>
            <a:normAutofit fontScale="90000"/>
          </a:bodyPr>
          <a:lstStyle/>
          <a:p>
            <a:r>
              <a:rPr lang="en-GB" dirty="0"/>
              <a:t>Comparative analysis between Linux and Windows.</a:t>
            </a:r>
            <a:br>
              <a:rPr lang="en-GB" dirty="0"/>
            </a:br>
            <a:endParaRPr lang="en-GB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B90441E-308C-9F40-D3E2-A511CFD6204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385"/>
          <a:stretch/>
        </p:blipFill>
        <p:spPr>
          <a:xfrm>
            <a:off x="7123113" y="1567543"/>
            <a:ext cx="4717433" cy="4706320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355B4CE-FB11-B1DC-6D24-ABA5E22EAE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087599"/>
              </p:ext>
            </p:extLst>
          </p:nvPr>
        </p:nvGraphicFramePr>
        <p:xfrm>
          <a:off x="513185" y="1231642"/>
          <a:ext cx="6270170" cy="5378123"/>
        </p:xfrm>
        <a:graphic>
          <a:graphicData uri="http://schemas.openxmlformats.org/drawingml/2006/table">
            <a:tbl>
              <a:tblPr firstRow="1" firstCol="1" bandRow="1">
                <a:tableStyleId>{8FD4443E-F989-4FC4-A0C8-D5A2AF1F390B}</a:tableStyleId>
              </a:tblPr>
              <a:tblGrid>
                <a:gridCol w="1987311">
                  <a:extLst>
                    <a:ext uri="{9D8B030D-6E8A-4147-A177-3AD203B41FA5}">
                      <a16:colId xmlns:a16="http://schemas.microsoft.com/office/drawing/2014/main" val="1244742531"/>
                    </a:ext>
                  </a:extLst>
                </a:gridCol>
                <a:gridCol w="4282859">
                  <a:extLst>
                    <a:ext uri="{9D8B030D-6E8A-4147-A177-3AD203B41FA5}">
                      <a16:colId xmlns:a16="http://schemas.microsoft.com/office/drawing/2014/main" val="1610880267"/>
                    </a:ext>
                  </a:extLst>
                </a:gridCol>
              </a:tblGrid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Windows System Calls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Linux System Calls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961000021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CreateFile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open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197751843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CloseHandle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close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068314118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ReadFile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read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1925488249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WriteFileEx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write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076061045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FlushFileBuffers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fsync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1658002517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CopyFileEx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[No direct equivalent, uses cp command]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3146644595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RemoveDirectory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rmdir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228647745"/>
                  </a:ext>
                </a:extLst>
              </a:tr>
              <a:tr h="26985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GetLastError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[No direct equivalent, Linux returns error codes directly]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3701536742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DeleteFile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unlink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1747830676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SetFileAttributes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chmod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1835994272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ReadFileEx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pread64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814774479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WriteConsole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write (to console file descriptor)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1629312830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SetFilePointer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lseek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3823242316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GetConsoleMode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ioctl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922879311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execve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execve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170958872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brk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brk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966223939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mmap2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mmap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3043856450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fstat64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fstat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53112720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munmap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munmap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580300283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_</a:t>
                      </a:r>
                      <a:r>
                        <a:rPr lang="en-GB" sz="1000" kern="0" dirty="0" err="1">
                          <a:effectLst/>
                        </a:rPr>
                        <a:t>llseek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lseek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792870665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exit_group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exit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074194170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rt_sigaction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rt_sigaction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895100284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rt_sigprocmask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rt_sigprocmask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589083687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>
                          <a:effectLst/>
                        </a:rPr>
                        <a:t>ugetrlimit</a:t>
                      </a:r>
                      <a:endParaRPr lang="en-GB" sz="1000" kern="10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getrlimit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3605624022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uname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uname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166820495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statfs64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statfs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3056712625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mprotect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mprotect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2446518352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set_tid_address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set_tid_address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3867374203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set_robust_list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set_robust_list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3051553468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ioctl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ioctl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447181951"/>
                  </a:ext>
                </a:extLst>
              </a:tr>
              <a:tr h="13185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>
                          <a:effectLst/>
                        </a:rPr>
                        <a:t>fadvise64_64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GB" sz="1000" kern="0" dirty="0" err="1">
                          <a:effectLst/>
                        </a:rPr>
                        <a:t>posix_fadvise</a:t>
                      </a:r>
                      <a:endParaRPr lang="en-GB" sz="1000" kern="100" dirty="0">
                        <a:effectLst/>
                        <a:latin typeface="Calibri" panose="020F0502020204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90" marR="40190" marT="0" marB="0" anchor="b"/>
                </a:tc>
                <a:extLst>
                  <a:ext uri="{0D108BD9-81ED-4DB2-BD59-A6C34878D82A}">
                    <a16:rowId xmlns:a16="http://schemas.microsoft.com/office/drawing/2014/main" val="966948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9890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4E223-EAF9-D42F-B552-C06B6629E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5660603" cy="1125894"/>
          </a:xfrm>
        </p:spPr>
        <p:txBody>
          <a:bodyPr/>
          <a:lstStyle/>
          <a:p>
            <a:r>
              <a:rPr lang="en-GB" dirty="0"/>
              <a:t>Functional implementation of own Linux command.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4A27CD-5077-F2C5-68C8-3078FE7D1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7505" y="1795387"/>
            <a:ext cx="5934511" cy="3541714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Linux commands to recreate using C: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CP (copy).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RM (Remove).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CAT (Print).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CP was recreated and made using 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Flags: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Verbose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Append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Overwrite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If Newer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Buffer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Limit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C4C04E-79E7-85DF-8136-527B9D37C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672" y="2295340"/>
            <a:ext cx="5616427" cy="336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4762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63_TF45165253" id="{C7960698-B054-4C3A-BEAB-CD8A7A472396}" vid="{1051D3E8-132F-4474-8591-727ED0BC39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196</TotalTime>
  <Words>597</Words>
  <Application>Microsoft Office PowerPoint</Application>
  <PresentationFormat>Widescreen</PresentationFormat>
  <Paragraphs>248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 Narrow</vt:lpstr>
      <vt:lpstr>Arial</vt:lpstr>
      <vt:lpstr>Calibri</vt:lpstr>
      <vt:lpstr>Tw Cen MT</vt:lpstr>
      <vt:lpstr>Circuit</vt:lpstr>
      <vt:lpstr>Operating systems</vt:lpstr>
      <vt:lpstr>Components</vt:lpstr>
      <vt:lpstr>Component 1 </vt:lpstr>
      <vt:lpstr>Component 2 </vt:lpstr>
      <vt:lpstr>Component 3: Developing your own Linux command.</vt:lpstr>
      <vt:lpstr>Knowledge and understanding of the design, structure and implementation of modern OS. </vt:lpstr>
      <vt:lpstr>System call analysis </vt:lpstr>
      <vt:lpstr>Comparative analysis between Linux and Windows. </vt:lpstr>
      <vt:lpstr>Functional implementation of own Linux command.</vt:lpstr>
      <vt:lpstr>Component 4: Exploitation</vt:lpstr>
      <vt:lpstr>Component 4: exploitation</vt:lpstr>
      <vt:lpstr>Component 4: exploitation</vt:lpstr>
      <vt:lpstr>Component 4: exploitation</vt:lpstr>
      <vt:lpstr>Component 4: exploitation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systems</dc:title>
  <dc:creator>Ahmed Hasan (Student)</dc:creator>
  <cp:lastModifiedBy>Ahmed Hasan (Student)</cp:lastModifiedBy>
  <cp:revision>1</cp:revision>
  <dcterms:created xsi:type="dcterms:W3CDTF">2024-01-15T15:19:26Z</dcterms:created>
  <dcterms:modified xsi:type="dcterms:W3CDTF">2024-01-15T18:37:45Z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